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9D09D3-AAB4-4DF1-813B-05ACBDB3D4AC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0AF32E-B49E-496D-8312-36718F66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242" y="1546860"/>
            <a:ext cx="6313516" cy="45262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Факультет славянской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филологии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20" y="1196752"/>
            <a:ext cx="8613460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be-BY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Вёска Буйнічы: падчас канферэнцыі (1980-я гг.)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1412776"/>
            <a:ext cx="792088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Выкладчыкі факультэта: суботнік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7711259" cy="50531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Сустрэча з Іванам Чыгрынавым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52" y="1524000"/>
            <a:ext cx="721049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Выступае Іван Аношкін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7992887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Студэнты філфака 1960-х гг.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85" y="1524000"/>
            <a:ext cx="7433229" cy="4929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Студэнты філфака: 1970-я гады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44" y="1124744"/>
            <a:ext cx="7688111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be-BY" dirty="0" smtClean="0"/>
              <a:t>МДПІ: аўдыторыя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124744"/>
            <a:ext cx="8352928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Філфак 1980-х: выпускны баль…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920879" cy="5547320"/>
          </a:xfrm>
        </p:spPr>
      </p:pic>
    </p:spTree>
    <p:extLst>
      <p:ext uri="{BB962C8B-B14F-4D97-AF65-F5344CB8AC3E}">
        <p14:creationId xmlns:p14="http://schemas.microsoft.com/office/powerpoint/2010/main" xmlns="" val="4516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xmlns="" val="1976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979" y="1524000"/>
            <a:ext cx="637604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адной з першых канферэнцый «Куляшоўскія чытанні»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619" y="1524000"/>
            <a:ext cx="615876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Выкладчыкі факультэта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337" y="1524000"/>
            <a:ext cx="649332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Былыя выкладчыкі факультэта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7848872" cy="5547320"/>
          </a:xfrm>
        </p:spPr>
      </p:pic>
    </p:spTree>
    <p:extLst>
      <p:ext uri="{BB962C8B-B14F-4D97-AF65-F5344CB8AC3E}">
        <p14:creationId xmlns:p14="http://schemas.microsoft.com/office/powerpoint/2010/main" xmlns="" val="2188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175" y="1524000"/>
            <a:ext cx="719564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Падчас адпачынку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749" y="1524000"/>
            <a:ext cx="686250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Другі пасляваенны выпуск філфака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24000"/>
            <a:ext cx="6768751" cy="4713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Дэканат філфака сярэдзіны 90-х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72" y="1524000"/>
            <a:ext cx="686505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Падчас заняткаў: 1980-я гг.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72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Факультет славянской филологии</vt:lpstr>
      <vt:lpstr>На адной з першых канферэнцый «Куляшоўскія чытанні»</vt:lpstr>
      <vt:lpstr>Выкладчыкі факультэта</vt:lpstr>
      <vt:lpstr>Былыя выкладчыкі факультэта</vt:lpstr>
      <vt:lpstr>Слайд 5</vt:lpstr>
      <vt:lpstr>Падчас адпачынку</vt:lpstr>
      <vt:lpstr>Другі пасляваенны выпуск філфака</vt:lpstr>
      <vt:lpstr>Дэканат філфака сярэдзіны 90-х</vt:lpstr>
      <vt:lpstr>Падчас заняткаў: 1980-я гг.</vt:lpstr>
      <vt:lpstr>Вёска Буйнічы: падчас канферэнцыі (1980-я гг.)</vt:lpstr>
      <vt:lpstr>Выкладчыкі факультэта: суботнік</vt:lpstr>
      <vt:lpstr>Сустрэча з Іванам Чыгрынавым</vt:lpstr>
      <vt:lpstr>Выступае Іван Аношкін</vt:lpstr>
      <vt:lpstr>Студэнты філфака 1960-х гг.</vt:lpstr>
      <vt:lpstr>Студэнты філфака: 1970-я гады</vt:lpstr>
      <vt:lpstr>МДПІ: аўдыторыя</vt:lpstr>
      <vt:lpstr>Філфак 1980-х: выпускны баль…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славянской филологии</dc:title>
  <dc:creator>Виталий</dc:creator>
  <cp:lastModifiedBy>eji</cp:lastModifiedBy>
  <cp:revision>4</cp:revision>
  <dcterms:created xsi:type="dcterms:W3CDTF">2013-05-16T03:32:06Z</dcterms:created>
  <dcterms:modified xsi:type="dcterms:W3CDTF">2013-05-23T08:22:40Z</dcterms:modified>
</cp:coreProperties>
</file>